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DDBC-BE51-4D30-9A41-5176EAB72341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4045-B232-427C-981B-025852184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9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DDBC-BE51-4D30-9A41-5176EAB72341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4045-B232-427C-981B-025852184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5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DDBC-BE51-4D30-9A41-5176EAB72341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4045-B232-427C-981B-025852184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5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DDBC-BE51-4D30-9A41-5176EAB72341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4045-B232-427C-981B-025852184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0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DDBC-BE51-4D30-9A41-5176EAB72341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4045-B232-427C-981B-025852184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4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DDBC-BE51-4D30-9A41-5176EAB72341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4045-B232-427C-981B-025852184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8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DDBC-BE51-4D30-9A41-5176EAB72341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4045-B232-427C-981B-025852184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4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DDBC-BE51-4D30-9A41-5176EAB72341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4045-B232-427C-981B-025852184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5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DDBC-BE51-4D30-9A41-5176EAB72341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4045-B232-427C-981B-025852184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6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DDBC-BE51-4D30-9A41-5176EAB72341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4045-B232-427C-981B-025852184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1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DDBC-BE51-4D30-9A41-5176EAB72341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4045-B232-427C-981B-025852184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4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CDDBC-BE51-4D30-9A41-5176EAB72341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A4045-B232-427C-981B-025852184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52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462"/>
            <a:ext cx="3714353" cy="6917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5220072" y="4653136"/>
            <a:ext cx="288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75856" y="530120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212790" y="5301208"/>
            <a:ext cx="288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76203" y="3717032"/>
            <a:ext cx="288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11760" y="6165304"/>
            <a:ext cx="288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32040" y="5733256"/>
            <a:ext cx="288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9512" y="404664"/>
            <a:ext cx="26642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ACESS To:</a:t>
            </a:r>
          </a:p>
          <a:p>
            <a:endParaRPr lang="en-US" dirty="0"/>
          </a:p>
          <a:p>
            <a:r>
              <a:rPr lang="en-US" dirty="0" smtClean="0"/>
              <a:t>FXE EXP D.05</a:t>
            </a:r>
          </a:p>
          <a:p>
            <a:endParaRPr lang="en-US" dirty="0"/>
          </a:p>
          <a:p>
            <a:r>
              <a:rPr lang="en-US" dirty="0" smtClean="0"/>
              <a:t>FXE Laser D.04</a:t>
            </a:r>
          </a:p>
          <a:p>
            <a:endParaRPr lang="en-US" dirty="0"/>
          </a:p>
          <a:p>
            <a:r>
              <a:rPr lang="en-US" dirty="0" smtClean="0"/>
              <a:t>Pump Room (XTD 9 Adjacent)</a:t>
            </a:r>
          </a:p>
          <a:p>
            <a:endParaRPr lang="en-US" dirty="0"/>
          </a:p>
          <a:p>
            <a:r>
              <a:rPr lang="en-US" dirty="0" smtClean="0"/>
              <a:t>Balcony Room (XTD 9 Adjacent)</a:t>
            </a:r>
          </a:p>
          <a:p>
            <a:endParaRPr lang="en-US" dirty="0"/>
          </a:p>
          <a:p>
            <a:r>
              <a:rPr lang="en-US" dirty="0" smtClean="0"/>
              <a:t>SASE 1 Roof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00192" y="188640"/>
            <a:ext cx="25922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SPB OPT Radiation Measurements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28.07.17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07</a:t>
            </a:r>
            <a:r>
              <a:rPr lang="en-US" sz="2800" b="1" dirty="0" smtClean="0">
                <a:solidFill>
                  <a:srgbClr val="FF0000"/>
                </a:solidFill>
              </a:rPr>
              <a:t>:00-11:00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353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462"/>
            <a:ext cx="3714353" cy="6917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00192" y="188640"/>
            <a:ext cx="25922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SPB/SFX EXP Radiation Measurements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28.07.17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11</a:t>
            </a:r>
            <a:r>
              <a:rPr lang="en-US" sz="2800" b="1" dirty="0" smtClean="0">
                <a:solidFill>
                  <a:srgbClr val="FF0000"/>
                </a:solidFill>
              </a:rPr>
              <a:t>:00-17:00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404664"/>
            <a:ext cx="26642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ACESS To:</a:t>
            </a:r>
          </a:p>
          <a:p>
            <a:endParaRPr lang="en-US" dirty="0"/>
          </a:p>
          <a:p>
            <a:r>
              <a:rPr lang="en-US" dirty="0" smtClean="0"/>
              <a:t>SPB Control D.15</a:t>
            </a:r>
          </a:p>
          <a:p>
            <a:endParaRPr lang="en-US" dirty="0" smtClean="0"/>
          </a:p>
          <a:p>
            <a:r>
              <a:rPr lang="en-US" dirty="0" smtClean="0"/>
              <a:t>SFX Control D.10</a:t>
            </a:r>
          </a:p>
          <a:p>
            <a:endParaRPr lang="en-US" dirty="0"/>
          </a:p>
          <a:p>
            <a:r>
              <a:rPr lang="en-US" dirty="0" smtClean="0"/>
              <a:t>SPB Laser D.13</a:t>
            </a:r>
          </a:p>
          <a:p>
            <a:endParaRPr lang="en-US" dirty="0"/>
          </a:p>
          <a:p>
            <a:r>
              <a:rPr lang="en-US" dirty="0" smtClean="0"/>
              <a:t>Pump Probe Laser D.07</a:t>
            </a:r>
          </a:p>
          <a:p>
            <a:endParaRPr lang="en-US" dirty="0"/>
          </a:p>
          <a:p>
            <a:r>
              <a:rPr lang="en-US" dirty="0" smtClean="0"/>
              <a:t>SPB OPT D.02</a:t>
            </a:r>
          </a:p>
          <a:p>
            <a:endParaRPr lang="en-US" dirty="0"/>
          </a:p>
          <a:p>
            <a:r>
              <a:rPr lang="en-US" dirty="0" smtClean="0"/>
              <a:t>FXE EXP D.05</a:t>
            </a:r>
          </a:p>
          <a:p>
            <a:endParaRPr lang="en-US" dirty="0"/>
          </a:p>
          <a:p>
            <a:r>
              <a:rPr lang="en-US" dirty="0" smtClean="0"/>
              <a:t>Pump Room (XTD 9 Adjacent)</a:t>
            </a:r>
          </a:p>
          <a:p>
            <a:endParaRPr lang="en-US" dirty="0"/>
          </a:p>
          <a:p>
            <a:r>
              <a:rPr lang="en-US" dirty="0" smtClean="0"/>
              <a:t>Balcony Room (XTD 9 Adjacent)</a:t>
            </a:r>
          </a:p>
          <a:p>
            <a:endParaRPr lang="en-US" dirty="0"/>
          </a:p>
          <a:p>
            <a:r>
              <a:rPr lang="en-US" dirty="0" smtClean="0"/>
              <a:t>SASE 1 Roof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915816" y="2060848"/>
            <a:ext cx="0" cy="418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15816" y="1196752"/>
            <a:ext cx="0" cy="418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22687" y="195320"/>
            <a:ext cx="0" cy="418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915816" y="44624"/>
            <a:ext cx="22322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04048" y="1108780"/>
            <a:ext cx="0" cy="418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68280" y="2447608"/>
            <a:ext cx="0" cy="418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2040" y="5733256"/>
            <a:ext cx="288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39752" y="5733256"/>
            <a:ext cx="288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806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462"/>
            <a:ext cx="3714353" cy="6917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00192" y="188640"/>
            <a:ext cx="25922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FXE EXP Radiation Measurements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03.08.17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9:00-15:00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635896" y="2866296"/>
            <a:ext cx="0" cy="418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635896" y="1268760"/>
            <a:ext cx="0" cy="418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20072" y="2447608"/>
            <a:ext cx="0" cy="418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0072" y="4797152"/>
            <a:ext cx="0" cy="418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411760" y="5733256"/>
            <a:ext cx="288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932040" y="5733256"/>
            <a:ext cx="288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987824" y="5357564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9512" y="404664"/>
            <a:ext cx="26642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ACESS To:</a:t>
            </a:r>
          </a:p>
          <a:p>
            <a:endParaRPr lang="en-US" dirty="0"/>
          </a:p>
          <a:p>
            <a:r>
              <a:rPr lang="en-US" dirty="0" smtClean="0"/>
              <a:t>FXE Control D.01</a:t>
            </a:r>
          </a:p>
          <a:p>
            <a:endParaRPr lang="en-US" dirty="0"/>
          </a:p>
          <a:p>
            <a:r>
              <a:rPr lang="en-US" dirty="0" smtClean="0"/>
              <a:t>FXE Laser D.04</a:t>
            </a:r>
          </a:p>
          <a:p>
            <a:endParaRPr lang="en-US" dirty="0"/>
          </a:p>
          <a:p>
            <a:r>
              <a:rPr lang="en-US" dirty="0" smtClean="0"/>
              <a:t>Pump Probe Laser D.07</a:t>
            </a:r>
          </a:p>
          <a:p>
            <a:endParaRPr lang="en-US" dirty="0"/>
          </a:p>
          <a:p>
            <a:r>
              <a:rPr lang="en-US" dirty="0" smtClean="0"/>
              <a:t>SPB OPT D.02</a:t>
            </a:r>
          </a:p>
          <a:p>
            <a:endParaRPr lang="en-US" dirty="0"/>
          </a:p>
          <a:p>
            <a:r>
              <a:rPr lang="en-US" dirty="0" smtClean="0"/>
              <a:t>SPB EXP D.09</a:t>
            </a:r>
          </a:p>
          <a:p>
            <a:endParaRPr lang="en-US" dirty="0"/>
          </a:p>
          <a:p>
            <a:r>
              <a:rPr lang="en-US" dirty="0" smtClean="0"/>
              <a:t>Pump Room (XTD 9 Adjacent)</a:t>
            </a:r>
          </a:p>
          <a:p>
            <a:endParaRPr lang="en-US" dirty="0"/>
          </a:p>
          <a:p>
            <a:r>
              <a:rPr lang="en-US" dirty="0" smtClean="0"/>
              <a:t>Balcony Room (XTD 9 Adjacent)</a:t>
            </a:r>
          </a:p>
          <a:p>
            <a:endParaRPr lang="en-US" dirty="0"/>
          </a:p>
          <a:p>
            <a:r>
              <a:rPr lang="en-US" dirty="0" smtClean="0"/>
              <a:t>SASE 1 Roof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716016" y="5357564"/>
            <a:ext cx="0" cy="418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411760" y="2780928"/>
            <a:ext cx="5760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411760" y="2780928"/>
            <a:ext cx="16024" cy="29953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187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On-screen Show (4:3)</PresentationFormat>
  <Paragraphs>59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Boyd, Eric</dc:creator>
  <cp:lastModifiedBy>Boyd, Eric</cp:lastModifiedBy>
  <cp:revision>7</cp:revision>
  <dcterms:created xsi:type="dcterms:W3CDTF">2017-06-22T08:01:12Z</dcterms:created>
  <dcterms:modified xsi:type="dcterms:W3CDTF">2017-07-27T13:33:25Z</dcterms:modified>
</cp:coreProperties>
</file>