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1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944" y="-104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30/03/17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30/03/17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120779"/>
            <a:ext cx="5877529" cy="1050925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5886446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7"/>
            <a:ext cx="5932487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593248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753224" y="2033593"/>
            <a:ext cx="1779590" cy="3879847"/>
          </a:xfrm>
        </p:spPr>
        <p:txBody>
          <a:bodyPr/>
          <a:lstStyle>
            <a:lvl1pPr marL="200020" indent="-200020">
              <a:defRPr sz="1050"/>
            </a:lvl1pPr>
            <a:lvl2pPr marL="407184" indent="-207164">
              <a:defRPr sz="1050"/>
            </a:lvl2pPr>
            <a:lvl3pPr marL="607204" indent="-200020">
              <a:defRPr sz="1050"/>
            </a:lvl3pPr>
            <a:lvl4pPr marL="742931" indent="-135728">
              <a:defRPr sz="1050"/>
            </a:lvl4pPr>
            <a:lvl5pPr marL="871517" indent="-128585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552576"/>
            <a:ext cx="7921626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5448300"/>
            <a:ext cx="79216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6"/>
            <a:ext cx="7921625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828678"/>
            <a:ext cx="7921625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0" y="5913441"/>
            <a:ext cx="79216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7" y="1196979"/>
            <a:ext cx="37814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1196979"/>
            <a:ext cx="3781426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378142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7" y="5913441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90" y="5086354"/>
            <a:ext cx="37814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5" y="5086354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emf"/><Relationship Id="rId13" Type="http://schemas.openxmlformats.org/officeDocument/2006/relationships/image" Target="../media/image1.emf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2024067"/>
            <a:ext cx="7921625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Control area</a:t>
            </a:r>
            <a:r>
              <a:rPr lang="en-US" sz="900" baseline="0" dirty="0" smtClean="0"/>
              <a:t> in SFX hutch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Liubov Samoylova, X-ray optics, Mar</a:t>
            </a:r>
            <a:r>
              <a:rPr lang="en-US" sz="900" baseline="0" dirty="0" smtClean="0"/>
              <a:t> </a:t>
            </a:r>
            <a:r>
              <a:rPr lang="en-US" sz="900" baseline="0" dirty="0" smtClean="0"/>
              <a:t>31, </a:t>
            </a:r>
            <a:r>
              <a:rPr lang="en-US" sz="900" baseline="0" dirty="0" smtClean="0"/>
              <a:t>2017</a:t>
            </a:r>
            <a:endParaRPr lang="en-US" sz="9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84" indent="-267884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1187" y="1814148"/>
            <a:ext cx="4029679" cy="2677641"/>
          </a:xfrm>
        </p:spPr>
        <p:txBody>
          <a:bodyPr/>
          <a:lstStyle/>
          <a:p>
            <a:r>
              <a:rPr lang="en-US" sz="1800" dirty="0" smtClean="0">
                <a:latin typeface="Calibri"/>
                <a:cs typeface="Calibri"/>
              </a:rPr>
              <a:t> 6x AXIS V5915 are </a:t>
            </a:r>
            <a:r>
              <a:rPr lang="en-US" sz="1800" dirty="0" smtClean="0">
                <a:latin typeface="Calibri"/>
                <a:cs typeface="Calibri"/>
              </a:rPr>
              <a:t>in </a:t>
            </a:r>
            <a:r>
              <a:rPr lang="en-US" sz="1800" dirty="0" smtClean="0">
                <a:latin typeface="Calibri"/>
                <a:cs typeface="Calibri"/>
              </a:rPr>
              <a:t>procurement</a:t>
            </a:r>
            <a:endParaRPr lang="en-GB" sz="1800" dirty="0" smtClean="0">
              <a:latin typeface="Calibri"/>
              <a:cs typeface="Calibri"/>
            </a:endParaRPr>
          </a:p>
          <a:p>
            <a:r>
              <a:rPr lang="en-GB" sz="1800" dirty="0" smtClean="0">
                <a:latin typeface="Calibri"/>
                <a:cs typeface="Calibri"/>
              </a:rPr>
              <a:t> A test  </a:t>
            </a:r>
            <a:r>
              <a:rPr lang="en-US" sz="1800" dirty="0">
                <a:latin typeface="Calibri"/>
                <a:cs typeface="Calibri"/>
              </a:rPr>
              <a:t>AXIS </a:t>
            </a:r>
            <a:r>
              <a:rPr lang="en-US" sz="1800" dirty="0" smtClean="0">
                <a:latin typeface="Calibri"/>
                <a:cs typeface="Calibri"/>
              </a:rPr>
              <a:t>V5914 (SPB) camera is installed looking </a:t>
            </a:r>
            <a:r>
              <a:rPr lang="en-US" sz="1800" smtClean="0">
                <a:latin typeface="Calibri"/>
                <a:cs typeface="Calibri"/>
              </a:rPr>
              <a:t>at M3</a:t>
            </a:r>
            <a:endParaRPr lang="en-US" sz="1800" dirty="0" smtClean="0">
              <a:latin typeface="Calibri"/>
              <a:cs typeface="Calibri"/>
            </a:endParaRP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used for remote control </a:t>
            </a:r>
            <a:br>
              <a:rPr lang="en-US" sz="1800" dirty="0" smtClean="0">
                <a:latin typeface="Calibri"/>
                <a:cs typeface="Calibri"/>
              </a:rPr>
            </a:br>
            <a:r>
              <a:rPr lang="en-US" sz="1800" dirty="0" smtClean="0">
                <a:latin typeface="Calibri"/>
                <a:cs typeface="Calibri"/>
              </a:rPr>
              <a:t>&amp; functional tests of </a:t>
            </a:r>
            <a:br>
              <a:rPr lang="en-US" sz="1800" dirty="0" smtClean="0">
                <a:latin typeface="Calibri"/>
                <a:cs typeface="Calibri"/>
              </a:rPr>
            </a:br>
            <a:r>
              <a:rPr lang="en-US" sz="1800" dirty="0" smtClean="0">
                <a:latin typeface="Calibri"/>
                <a:cs typeface="Calibri"/>
              </a:rPr>
              <a:t>mirror motors </a:t>
            </a:r>
            <a:endParaRPr lang="en-GB" sz="1800" dirty="0" smtClean="0">
              <a:latin typeface="Calibri"/>
              <a:cs typeface="Calibri"/>
            </a:endParaRPr>
          </a:p>
          <a:p>
            <a:pPr>
              <a:spcBef>
                <a:spcPts val="150"/>
              </a:spcBef>
            </a:pPr>
            <a:r>
              <a:rPr lang="en-GB" sz="1800" dirty="0" smtClean="0">
                <a:latin typeface="Calibri"/>
                <a:cs typeface="Calibri"/>
              </a:rPr>
              <a:t> The</a:t>
            </a:r>
            <a:r>
              <a:rPr lang="en-GB" sz="1800" dirty="0" smtClean="0">
                <a:latin typeface="Calibri"/>
                <a:cs typeface="Calibri"/>
              </a:rPr>
              <a:t> first of our new cameras will be used for  monitoring M2 motors</a:t>
            </a:r>
            <a:endParaRPr lang="en-GB" sz="1800" dirty="0" smtClean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cameras in SASE1 tunnels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77" y="1943083"/>
            <a:ext cx="4438316" cy="4237043"/>
          </a:xfrm>
          <a:prstGeom prst="rect">
            <a:avLst/>
          </a:prstGeom>
          <a:ln w="57150" cmpd="sng">
            <a:solidFill>
              <a:schemeClr val="accent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8715" y="2956219"/>
            <a:ext cx="1123949" cy="791999"/>
          </a:xfrm>
          <a:prstGeom prst="rect">
            <a:avLst/>
          </a:prstGeom>
          <a:ln w="57150" cmpd="sng">
            <a:solidFill>
              <a:srgbClr val="C5D6E4"/>
            </a:solidFill>
          </a:ln>
        </p:spPr>
      </p:pic>
      <p:pic>
        <p:nvPicPr>
          <p:cNvPr id="9" name="Picture 8" descr="IMG_20170329_172640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5886" y="4585368"/>
            <a:ext cx="1642992" cy="1547502"/>
          </a:xfrm>
          <a:prstGeom prst="rect">
            <a:avLst/>
          </a:prstGeom>
          <a:ln w="57150" cmpd="sng">
            <a:solidFill>
              <a:schemeClr val="accent2"/>
            </a:solidFill>
          </a:ln>
        </p:spPr>
      </p:pic>
      <p:pic>
        <p:nvPicPr>
          <p:cNvPr id="10" name="Picture 9" descr="IMG_20170302_170447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8" y="4570273"/>
            <a:ext cx="2088353" cy="1566265"/>
          </a:xfrm>
          <a:prstGeom prst="rect">
            <a:avLst/>
          </a:prstGeom>
          <a:ln w="57150" cmpd="sng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34959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4x3_v2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12059</TotalTime>
  <Words>30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XFEL_PowerPoint_4x3_v2</vt:lpstr>
      <vt:lpstr>Web cameras in SASE1 tunnels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Piergrossi, Joseph</dc:creator>
  <cp:lastModifiedBy>LS</cp:lastModifiedBy>
  <cp:revision>56</cp:revision>
  <dcterms:created xsi:type="dcterms:W3CDTF">2016-11-10T09:50:13Z</dcterms:created>
  <dcterms:modified xsi:type="dcterms:W3CDTF">2017-03-30T21:58:35Z</dcterms:modified>
</cp:coreProperties>
</file>